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A838D6E4-B768-4C54-9716-BEA7B5F9B172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1632960" y="979303"/>
            <a:ext cx="5459320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195840" y="1294697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22</a:t>
            </a:r>
            <a:r>
              <a:rPr lang="es-MX" altLang="es-MX" dirty="0">
                <a:solidFill>
                  <a:srgbClr val="000000"/>
                </a:solidFill>
              </a:rPr>
              <a:t>.- Desglosé de la Ley de Ingresos por total  de ingreso por concepto de convenios, disponible en la Pagina de gobierno </a:t>
            </a:r>
            <a:r>
              <a:rPr lang="es-MX" altLang="es-MX" dirty="0">
                <a:solidFill>
                  <a:srgbClr val="000000"/>
                </a:solidFill>
              </a:rPr>
              <a:t>Municipal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761" y="2420888"/>
            <a:ext cx="6958623" cy="3912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996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34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25</cp:revision>
  <dcterms:created xsi:type="dcterms:W3CDTF">2016-05-27T14:26:58Z</dcterms:created>
  <dcterms:modified xsi:type="dcterms:W3CDTF">2017-04-26T16:27:40Z</dcterms:modified>
</cp:coreProperties>
</file>